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64" r:id="rId3"/>
    <p:sldId id="265" r:id="rId4"/>
    <p:sldId id="257" r:id="rId5"/>
    <p:sldId id="259" r:id="rId6"/>
    <p:sldId id="260" r:id="rId7"/>
    <p:sldId id="261" r:id="rId8"/>
    <p:sldId id="262" r:id="rId9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="" xmlns:a16="http://schemas.microsoft.com/office/drawing/2014/main" id="{E9731366-77B2-4B0F-8910-B06387418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pic>
        <p:nvPicPr>
          <p:cNvPr id="2056" name="Picture 8" descr="Letra d minúscula, D mayúscula. Dinosaurio. | Letras del ...">
            <a:extLst>
              <a:ext uri="{FF2B5EF4-FFF2-40B4-BE49-F238E27FC236}">
                <a16:creationId xmlns="" xmlns:a16="http://schemas.microsoft.com/office/drawing/2014/main" id="{F45271B5-0F9F-4C91-B3AA-2B8A8521D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108839"/>
            <a:ext cx="5462084" cy="382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C4243A6F-E457-4E00-9587-2E2C82BBC2C3}"/>
              </a:ext>
            </a:extLst>
          </p:cNvPr>
          <p:cNvSpPr/>
          <p:nvPr/>
        </p:nvSpPr>
        <p:spPr>
          <a:xfrm>
            <a:off x="556718" y="897555"/>
            <a:ext cx="10440615" cy="923330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/>
                <a:solidFill>
                  <a:schemeClr val="accent3"/>
                </a:solidFill>
              </a:rPr>
              <a:t>Hoy trabajaremos con la letra D</a:t>
            </a:r>
          </a:p>
        </p:txBody>
      </p:sp>
      <p:pic>
        <p:nvPicPr>
          <p:cNvPr id="17" name="Sonido grabado">
            <a:hlinkClick r:id="" action="ppaction://media"/>
            <a:extLst>
              <a:ext uri="{FF2B5EF4-FFF2-40B4-BE49-F238E27FC236}">
                <a16:creationId xmlns="" xmlns:a16="http://schemas.microsoft.com/office/drawing/2014/main" id="{BB8CA8BA-F09B-41C7-BEE7-736154FE6F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058" name="Picture 10" descr="INTRODUCCION Fonema D MONFORT">
            <a:extLst>
              <a:ext uri="{FF2B5EF4-FFF2-40B4-BE49-F238E27FC236}">
                <a16:creationId xmlns="" xmlns:a16="http://schemas.microsoft.com/office/drawing/2014/main" id="{09674DF8-0607-485F-85AF-90334FD8A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284" y="2395537"/>
            <a:ext cx="22098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712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7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sonante D">
            <a:hlinkClick r:id="" action="ppaction://media"/>
            <a:extLst>
              <a:ext uri="{FF2B5EF4-FFF2-40B4-BE49-F238E27FC236}">
                <a16:creationId xmlns="" xmlns:a16="http://schemas.microsoft.com/office/drawing/2014/main" id="{EBB0B35A-9C69-4259-83BE-E26478FCB72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7015" y="1488282"/>
            <a:ext cx="7868129" cy="3530286"/>
          </a:xfrm>
        </p:spPr>
      </p:pic>
    </p:spTree>
    <p:extLst>
      <p:ext uri="{BB962C8B-B14F-4D97-AF65-F5344CB8AC3E}">
        <p14:creationId xmlns:p14="http://schemas.microsoft.com/office/powerpoint/2010/main" val="39508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7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AMOS A LEER ¡">
            <a:extLst>
              <a:ext uri="{FF2B5EF4-FFF2-40B4-BE49-F238E27FC236}">
                <a16:creationId xmlns="" xmlns:a16="http://schemas.microsoft.com/office/drawing/2014/main" id="{A66F2CA6-CFD9-4F35-92A9-7BFC4CFCEA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9"/>
          <a:stretch/>
        </p:blipFill>
        <p:spPr bwMode="auto">
          <a:xfrm>
            <a:off x="1073724" y="977348"/>
            <a:ext cx="9575399" cy="490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42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489E391E-4B67-43FE-89A5-08B979AC4F4C}"/>
              </a:ext>
            </a:extLst>
          </p:cNvPr>
          <p:cNvSpPr/>
          <p:nvPr/>
        </p:nvSpPr>
        <p:spPr>
          <a:xfrm>
            <a:off x="1660659" y="1160352"/>
            <a:ext cx="833112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6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Dimas le duele el dedo</a:t>
            </a:r>
            <a:r>
              <a:rPr lang="es-E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CL" sz="4000" dirty="0"/>
          </a:p>
        </p:txBody>
      </p:sp>
      <p:pic>
        <p:nvPicPr>
          <p:cNvPr id="7" name="Imagen 6" descr="Hay que me duele un dedo tilín | Rouselen's Blog">
            <a:extLst>
              <a:ext uri="{FF2B5EF4-FFF2-40B4-BE49-F238E27FC236}">
                <a16:creationId xmlns="" xmlns:a16="http://schemas.microsoft.com/office/drawing/2014/main" id="{47116C6B-3410-4C3A-B719-1F04E1EEC04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27"/>
          <a:stretch/>
        </p:blipFill>
        <p:spPr bwMode="auto">
          <a:xfrm>
            <a:off x="3274828" y="2469351"/>
            <a:ext cx="4614531" cy="36762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6566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FB1D9B1B-4EF3-4E95-BFDB-FF35762E3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7534" y="719138"/>
            <a:ext cx="761291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CL" sz="6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dos dados de Pepe</a:t>
            </a:r>
            <a:r>
              <a:rPr kumimoji="0" lang="es-ES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es-ES" altLang="es-C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s-ES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3" name="Imagen 4" descr="Día 1] Comisaría - Foros Dz">
            <a:extLst>
              <a:ext uri="{FF2B5EF4-FFF2-40B4-BE49-F238E27FC236}">
                <a16:creationId xmlns="" xmlns:a16="http://schemas.microsoft.com/office/drawing/2014/main" id="{633DB3FB-CB5B-4563-AAB1-20D5497EF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0" b="18704"/>
          <a:stretch>
            <a:fillRect/>
          </a:stretch>
        </p:blipFill>
        <p:spPr bwMode="auto">
          <a:xfrm>
            <a:off x="3359889" y="1961782"/>
            <a:ext cx="5077430" cy="316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870CDB4D-98FE-4B88-BE64-D490B3644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01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6528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4582"/>
    </mc:Choice>
    <mc:Fallback xmlns="">
      <p:transition spd="slow" advTm="109458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D5FEEE7B-2F41-4AFC-BF64-76735DD2E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8316" y="598231"/>
            <a:ext cx="920779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CL" sz="6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Mamá, pone pomada a Susi.</a:t>
            </a:r>
            <a:endParaRPr kumimoji="0" lang="es-ES" altLang="es-CL" sz="60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7" name="Imagen 8" descr="Ayuda mamis y papis Toluneros | Toluna">
            <a:extLst>
              <a:ext uri="{FF2B5EF4-FFF2-40B4-BE49-F238E27FC236}">
                <a16:creationId xmlns="" xmlns:a16="http://schemas.microsoft.com/office/drawing/2014/main" id="{5C4D96E7-FED5-4FA4-85D6-AB80F8B93F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4" t="3174" r="8036" b="37605"/>
          <a:stretch/>
        </p:blipFill>
        <p:spPr bwMode="auto">
          <a:xfrm>
            <a:off x="3551274" y="2009245"/>
            <a:ext cx="4572000" cy="399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A4F1924B-C043-4AF3-B88F-F190B290F11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77117" y="3870251"/>
            <a:ext cx="5550195" cy="51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868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4D16A8B2-5830-4868-895B-0D34DAF1E8FE}"/>
              </a:ext>
            </a:extLst>
          </p:cNvPr>
          <p:cNvSpPr/>
          <p:nvPr/>
        </p:nvSpPr>
        <p:spPr>
          <a:xfrm>
            <a:off x="926126" y="681325"/>
            <a:ext cx="1004095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Papá, le pasa el dedal a mamá.</a:t>
            </a:r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L" dirty="0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C03255AE-45F1-458A-BB5D-D497F8B0F60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163" y="2362582"/>
            <a:ext cx="6358270" cy="3549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901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FA22C4CB-B508-4C49-A175-0CC11A0FBA27}"/>
              </a:ext>
            </a:extLst>
          </p:cNvPr>
          <p:cNvSpPr/>
          <p:nvPr/>
        </p:nvSpPr>
        <p:spPr>
          <a:xfrm>
            <a:off x="1136907" y="735051"/>
            <a:ext cx="90604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Sole me da espuma de lima</a:t>
            </a:r>
            <a:r>
              <a:rPr lang="es-E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CL" sz="4000" dirty="0"/>
          </a:p>
        </p:txBody>
      </p:sp>
      <p:pic>
        <p:nvPicPr>
          <p:cNvPr id="5" name="Imagen 4" descr="Receta de espuma de limón con Thermomix">
            <a:extLst>
              <a:ext uri="{FF2B5EF4-FFF2-40B4-BE49-F238E27FC236}">
                <a16:creationId xmlns="" xmlns:a16="http://schemas.microsoft.com/office/drawing/2014/main" id="{26F98E4E-8B31-4D5B-BDBB-AE752660470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5" b="7488"/>
          <a:stretch/>
        </p:blipFill>
        <p:spPr bwMode="auto">
          <a:xfrm>
            <a:off x="3232299" y="2062716"/>
            <a:ext cx="4869710" cy="37625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559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136514F1-BEC9-4358-96C1-4D24740755A8}"/>
              </a:ext>
            </a:extLst>
          </p:cNvPr>
          <p:cNvSpPr/>
          <p:nvPr/>
        </p:nvSpPr>
        <p:spPr>
          <a:xfrm>
            <a:off x="1834964" y="848647"/>
            <a:ext cx="8553963" cy="1036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6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Nada  mas de pan, Mimí.</a:t>
            </a:r>
            <a:endParaRPr lang="es-CL" sz="60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Emoticon: No no! | Imágenes de emojis, Emoticonos, Emoticones imagenes">
            <a:extLst>
              <a:ext uri="{FF2B5EF4-FFF2-40B4-BE49-F238E27FC236}">
                <a16:creationId xmlns="" xmlns:a16="http://schemas.microsoft.com/office/drawing/2014/main" id="{068BC7A6-A01D-4EE2-9942-C4008B1A8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651" y="2049100"/>
            <a:ext cx="41148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ancito-kun :3 (@Yo_Pancito) | Twitter">
            <a:extLst>
              <a:ext uri="{FF2B5EF4-FFF2-40B4-BE49-F238E27FC236}">
                <a16:creationId xmlns="" xmlns:a16="http://schemas.microsoft.com/office/drawing/2014/main" id="{512FD9D2-A727-4C9D-88E2-C92965B7B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261" y="3154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93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o Hiciste Muy Bien! Felicitaciones - Meme De Carita Feliz ...">
            <a:extLst>
              <a:ext uri="{FF2B5EF4-FFF2-40B4-BE49-F238E27FC236}">
                <a16:creationId xmlns="" xmlns:a16="http://schemas.microsoft.com/office/drawing/2014/main" id="{4C854024-4BC2-4919-8300-DCA0D6C17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033463"/>
            <a:ext cx="5715000" cy="479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84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258</TotalTime>
  <Words>49</Words>
  <Application>Microsoft Office PowerPoint</Application>
  <PresentationFormat>Panorámica</PresentationFormat>
  <Paragraphs>7</Paragraphs>
  <Slides>10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</dc:creator>
  <cp:lastModifiedBy>Cristian Castro Salazar</cp:lastModifiedBy>
  <cp:revision>18</cp:revision>
  <dcterms:created xsi:type="dcterms:W3CDTF">2020-08-24T00:26:19Z</dcterms:created>
  <dcterms:modified xsi:type="dcterms:W3CDTF">2020-08-26T22:04:01Z</dcterms:modified>
</cp:coreProperties>
</file>